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59AFB2-4A70-46B1-841D-356A3DD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09" y="489699"/>
            <a:ext cx="2081642" cy="13026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5BF47A-1197-4B18-844F-EF8FCD05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74">
            <a:off x="11568714" y="2274483"/>
            <a:ext cx="701332" cy="721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3304D4-CBA4-4FEC-A01E-7A3A7880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36913">
            <a:off x="11859089" y="7573515"/>
            <a:ext cx="701332" cy="721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93C44-624F-4E8C-A3B9-CB8598F3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56" y="3298894"/>
            <a:ext cx="2296738" cy="2362361"/>
          </a:xfrm>
          <a:prstGeom prst="rect">
            <a:avLst/>
          </a:prstGeom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2" y="2505978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729856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35678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2140685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869626" y="179525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08324" y="7532270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6365718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536980" y="74444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010616" y="136525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659682" y="330890"/>
            <a:ext cx="2540384" cy="4772754"/>
          </a:xfrm>
          <a:prstGeom prst="arc">
            <a:avLst>
              <a:gd name="adj1" fmla="val 16269186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696879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65" y="7532270"/>
            <a:ext cx="4572439" cy="196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780" y="5505775"/>
            <a:ext cx="4545294" cy="19379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26365" y="4939386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06" y="1467013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347699" y="2896634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0174" y="1502467"/>
            <a:ext cx="3293964" cy="3094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2908-83CB-4961-90E6-6D08EAD040A8}"/>
              </a:ext>
            </a:extLst>
          </p:cNvPr>
          <p:cNvSpPr txBox="1"/>
          <p:nvPr/>
        </p:nvSpPr>
        <p:spPr>
          <a:xfrm>
            <a:off x="1010174" y="1194690"/>
            <a:ext cx="327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Mission Schedule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965A2-F705-48F1-A252-C5E93013A54F}"/>
              </a:ext>
            </a:extLst>
          </p:cNvPr>
          <p:cNvSpPr txBox="1"/>
          <p:nvPr/>
        </p:nvSpPr>
        <p:spPr>
          <a:xfrm>
            <a:off x="9504853" y="198662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Communication Architecture</a:t>
            </a:r>
            <a:endParaRPr lang="en-US" sz="1300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567" y="6033345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1737</TotalTime>
  <Words>715</Words>
  <Application>Microsoft Office PowerPoint</Application>
  <PresentationFormat>Custom</PresentationFormat>
  <Paragraphs>138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70</cp:revision>
  <dcterms:created xsi:type="dcterms:W3CDTF">2022-04-14T18:28:57Z</dcterms:created>
  <dcterms:modified xsi:type="dcterms:W3CDTF">2022-04-27T17:44:59Z</dcterms:modified>
</cp:coreProperties>
</file>